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9" r:id="rId2"/>
    <p:sldId id="257" r:id="rId3"/>
    <p:sldId id="258" r:id="rId4"/>
    <p:sldId id="266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0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169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50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730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41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56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6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7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8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493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471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4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7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808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4402-AF14-4F42-8CE0-49F7A8A2549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BA5C1B-1F40-46F7-8661-DFD6D938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3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stgeorgellc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E42578-27C0-6B3B-B97B-15CD643BCD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579" y="670705"/>
            <a:ext cx="5934389" cy="42121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D1A099-CE35-A2C1-B669-E63C6F05D3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31" y="3620531"/>
            <a:ext cx="3237469" cy="323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72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3D247-C61F-4E6F-B402-0804A6607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168" y="566445"/>
            <a:ext cx="8911687" cy="1280890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Universities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796AFB-E4F2-4444-98B7-A8FACAA4B483}"/>
              </a:ext>
            </a:extLst>
          </p:cNvPr>
          <p:cNvSpPr txBox="1"/>
          <p:nvPr/>
        </p:nvSpPr>
        <p:spPr>
          <a:xfrm>
            <a:off x="2257168" y="1470784"/>
            <a:ext cx="8481587" cy="42848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indent="-5715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David Tvildiani Medical University (DTMU)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University of Georgia (UG)</a:t>
            </a:r>
          </a:p>
          <a:p>
            <a:pPr marL="571500" marR="0" indent="-5715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Tbilisi State University (TSU)</a:t>
            </a:r>
          </a:p>
          <a:p>
            <a:pPr marL="571500" marR="0" indent="-5715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Ilia State University (ISU)</a:t>
            </a:r>
          </a:p>
          <a:p>
            <a:pPr marL="571500" marR="0" indent="-5715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Caucasus University (CU)</a:t>
            </a:r>
          </a:p>
          <a:p>
            <a:pPr marL="571500" marR="0" indent="-5715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Caucasus’s International University (CIU)                                                                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Georgian National University (SEU)</a:t>
            </a:r>
          </a:p>
          <a:p>
            <a:pPr marL="571500" marR="0" indent="-5715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Tbilisi State Medical University (TSMU)</a:t>
            </a:r>
          </a:p>
          <a:p>
            <a:pPr marL="571500" marR="0" indent="-5715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Batumi State University (BSU)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Georgian Aviation University </a:t>
            </a:r>
          </a:p>
        </p:txBody>
      </p:sp>
    </p:spTree>
    <p:extLst>
      <p:ext uri="{BB962C8B-B14F-4D97-AF65-F5344CB8AC3E}">
        <p14:creationId xmlns:p14="http://schemas.microsoft.com/office/powerpoint/2010/main" val="203198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BF651-3372-4824-B55D-AA592E9D7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4444" y="624230"/>
            <a:ext cx="8936065" cy="62792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Courses offered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2897B-6CC7-4FAF-93D1-54ACB1C51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1308" y="1516874"/>
            <a:ext cx="9247706" cy="432148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Medicine - Single cycle (6 years)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Dentistry - Single cycle (5 years)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Bachelor of Nursing (4 years)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Bachelor of Pharmacy (4 years)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Bachelor of Business Administration (4 years)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Bachelor of Engineering  ( 4  years)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Bachelor of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Information Technology </a:t>
            </a: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(4  years)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Bachelor of Philology  (4 years) 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Entrepreneurship and Innovation (Graduate – 2 years)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Security Studies (Graduate – 2 years)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Global Governance (Graduate – 2 years)</a:t>
            </a:r>
          </a:p>
        </p:txBody>
      </p:sp>
    </p:spTree>
    <p:extLst>
      <p:ext uri="{BB962C8B-B14F-4D97-AF65-F5344CB8AC3E}">
        <p14:creationId xmlns:p14="http://schemas.microsoft.com/office/powerpoint/2010/main" val="188979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BF651-3372-4824-B55D-AA592E9D7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513" y="624229"/>
            <a:ext cx="8936065" cy="62792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Courses offered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2897B-6CC7-4FAF-93D1-54ACB1C51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794" y="1497480"/>
            <a:ext cx="9610171" cy="4321480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Master of Philology (2 years) </a:t>
            </a:r>
            <a:endParaRPr lang="en-US" sz="21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Master of Business Administration (MBA) (2 years)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Master of International Business Law (2 years)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Master of </a:t>
            </a:r>
            <a:r>
              <a:rPr lang="en-US" sz="21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ducation Administration  (2 years)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Master of Information Technology (2 years)</a:t>
            </a:r>
          </a:p>
          <a:p>
            <a:pPr marL="0" indent="0">
              <a:buNone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Aviation University Programs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Flight Training (Pilot) – 4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Faculty of Engineering (Aircraft )– 4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Business Administration (</a:t>
            </a:r>
            <a:r>
              <a:rPr lang="en-US" sz="21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BBA-</a:t>
            </a: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Air transport Management ) – 4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Master Program (Aircraft Engineering )  – 2 years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9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B2CD-8FB3-4831-99A3-F7DDB514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994" y="651047"/>
            <a:ext cx="8761413" cy="706964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Eligibility for Medicine in Georgia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4212AF-5842-43BB-9F63-3914D0B5610A}"/>
              </a:ext>
            </a:extLst>
          </p:cNvPr>
          <p:cNvSpPr txBox="1"/>
          <p:nvPr/>
        </p:nvSpPr>
        <p:spPr>
          <a:xfrm>
            <a:off x="1336186" y="2547630"/>
            <a:ext cx="102076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You have completed your 10+2 with Science.</a:t>
            </a:r>
            <a:endParaRPr lang="en-US" sz="24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You have Physics, Chemistry, Biology, and English as Subjects in 10+2.</a:t>
            </a:r>
            <a:endParaRPr lang="en-US" sz="24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You have secured 50% in 10+2.</a:t>
            </a:r>
            <a:endParaRPr lang="en-US" sz="24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89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D6DB3-EB60-4DED-8972-C2BDAAED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176" y="692684"/>
            <a:ext cx="8761413" cy="706964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Eligibility for other courses in Georgia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8DABA3-6C17-4EBA-8AFB-847FD736A12E}"/>
              </a:ext>
            </a:extLst>
          </p:cNvPr>
          <p:cNvSpPr txBox="1"/>
          <p:nvPr/>
        </p:nvSpPr>
        <p:spPr>
          <a:xfrm>
            <a:off x="1703907" y="2598003"/>
            <a:ext cx="9268893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You have completed your 10+2 with English as language.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Subjects will be based on the course, you are looking for.  </a:t>
            </a:r>
            <a:endParaRPr lang="en-US" sz="28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You have secured 50% in 10+2.</a:t>
            </a:r>
            <a:endParaRPr lang="en-US" sz="28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8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42FE-8E2C-4361-B95A-E1C4711B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893" y="739983"/>
            <a:ext cx="10527956" cy="49569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Documents required for admission in Georgia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F3C3EF-1F09-4038-B469-EE6EF4D00CCD}"/>
              </a:ext>
            </a:extLst>
          </p:cNvPr>
          <p:cNvSpPr txBox="1"/>
          <p:nvPr/>
        </p:nvSpPr>
        <p:spPr>
          <a:xfrm>
            <a:off x="2397211" y="1907395"/>
            <a:ext cx="87561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10th and 12</a:t>
            </a:r>
            <a:r>
              <a:rPr lang="en-US" sz="2400" baseline="300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Education Certificates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 valid Passport (minimum 1 year)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Preferably 18 years of age.</a:t>
            </a:r>
            <a:endParaRPr lang="en-US" sz="24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65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2A57D-7A05-46D6-96E2-B628DBAB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276" y="599396"/>
            <a:ext cx="8911687" cy="1280890"/>
          </a:xfrm>
        </p:spPr>
        <p:txBody>
          <a:bodyPr/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For details kindly contact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A7487D-016C-451B-B55D-B29D0FD65FE4}"/>
              </a:ext>
            </a:extLst>
          </p:cNvPr>
          <p:cNvSpPr txBox="1"/>
          <p:nvPr/>
        </p:nvSpPr>
        <p:spPr>
          <a:xfrm>
            <a:off x="1960606" y="1880286"/>
            <a:ext cx="8526162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Tel / WhatsApp: +995 599718099 / 599718094</a:t>
            </a:r>
            <a:b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Email: stgeoadmission@gmail.com</a:t>
            </a:r>
            <a:b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Instagram: amaze.ge / Facebook: amaze</a:t>
            </a:r>
            <a:b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www.stgeorgellc.com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E3B353-79B0-CD6A-5534-3648CB555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762" y="3801762"/>
            <a:ext cx="3056238" cy="305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8423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931</TotalTime>
  <Words>365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</vt:lpstr>
      <vt:lpstr>Century Gothic</vt:lpstr>
      <vt:lpstr>Wingdings 3</vt:lpstr>
      <vt:lpstr>Wisp</vt:lpstr>
      <vt:lpstr>PowerPoint Presentation</vt:lpstr>
      <vt:lpstr>Universities </vt:lpstr>
      <vt:lpstr>Courses offered </vt:lpstr>
      <vt:lpstr>Courses offered </vt:lpstr>
      <vt:lpstr>Eligibility for Medicine in Georgia</vt:lpstr>
      <vt:lpstr>Eligibility for other courses in Georgia</vt:lpstr>
      <vt:lpstr>Documents required for admission in Georgia</vt:lpstr>
      <vt:lpstr>For details kindly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</dc:creator>
  <cp:lastModifiedBy>Office</cp:lastModifiedBy>
  <cp:revision>32</cp:revision>
  <dcterms:created xsi:type="dcterms:W3CDTF">2021-05-21T10:43:44Z</dcterms:created>
  <dcterms:modified xsi:type="dcterms:W3CDTF">2023-05-10T12:31:28Z</dcterms:modified>
</cp:coreProperties>
</file>